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06" r:id="rId3"/>
    <p:sldId id="300" r:id="rId5"/>
    <p:sldId id="295" r:id="rId6"/>
    <p:sldId id="293" r:id="rId7"/>
  </p:sldIdLst>
  <p:sldSz cx="12192000" cy="6858000"/>
  <p:notesSz cx="7103745" cy="10234295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E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0" autoAdjust="0"/>
    <p:restoredTop sz="80872" autoAdjust="0"/>
  </p:normalViewPr>
  <p:slideViewPr>
    <p:cSldViewPr snapToGrid="0">
      <p:cViewPr varScale="1">
        <p:scale>
          <a:sx n="81" d="100"/>
          <a:sy n="81" d="100"/>
        </p:scale>
        <p:origin x="90" y="438"/>
      </p:cViewPr>
      <p:guideLst>
        <p:guide orient="horz" pos="2151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8.xml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23T16:02:25.778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46ECFB-F193-4D85-8888-C6DBDD6D35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" r="1692" b="2930"/>
          <a:stretch>
            <a:fillRect/>
          </a:stretch>
        </p:blipFill>
        <p:spPr>
          <a:xfrm>
            <a:off x="4539" y="4332122"/>
            <a:ext cx="12187461" cy="2417996"/>
          </a:xfrm>
          <a:prstGeom prst="rect">
            <a:avLst/>
          </a:prstGeom>
        </p:spPr>
      </p:pic>
      <p:sp>
        <p:nvSpPr>
          <p:cNvPr id="3" name="PA-10221"/>
          <p:cNvSpPr/>
          <p:nvPr userDrawn="1">
            <p:custDataLst>
              <p:tags r:id="rId3"/>
            </p:custDataLst>
          </p:nvPr>
        </p:nvSpPr>
        <p:spPr>
          <a:xfrm>
            <a:off x="0" y="6664133"/>
            <a:ext cx="12192000" cy="1938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>
            <a:grpSpLocks noChangeAspect="1"/>
          </p:cNvGrpSpPr>
          <p:nvPr userDrawn="1"/>
        </p:nvGrpSpPr>
        <p:grpSpPr>
          <a:xfrm>
            <a:off x="7782560" y="222249"/>
            <a:ext cx="3919426" cy="490022"/>
            <a:chOff x="7030986" y="476249"/>
            <a:chExt cx="4640520" cy="580176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425757" y="476250"/>
              <a:ext cx="551870" cy="580175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046208" y="476249"/>
              <a:ext cx="1625298" cy="58017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7030986" y="515429"/>
              <a:ext cx="2295327" cy="50469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:random/>
      </p:transition>
    </mc:Choice>
    <mc:Fallback>
      <p:transition spd="slow" advClick="0" advTm="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763378" y="64501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1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image" Target="../media/image5.png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-10222"/>
          <p:cNvSpPr/>
          <p:nvPr>
            <p:custDataLst>
              <p:tags r:id="rId1"/>
            </p:custDataLst>
          </p:nvPr>
        </p:nvSpPr>
        <p:spPr>
          <a:xfrm>
            <a:off x="2245360" y="3545765"/>
            <a:ext cx="770128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PA-10225"/>
          <p:cNvSpPr/>
          <p:nvPr>
            <p:custDataLst>
              <p:tags r:id="rId2"/>
            </p:custDataLst>
          </p:nvPr>
        </p:nvSpPr>
        <p:spPr>
          <a:xfrm flipV="1">
            <a:off x="3545840" y="3591484"/>
            <a:ext cx="5100320" cy="121569"/>
          </a:xfrm>
          <a:prstGeom prst="trapezoid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3" name="PA-1022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766" y="512794"/>
            <a:ext cx="2676785" cy="892262"/>
          </a:xfrm>
          <a:prstGeom prst="rect">
            <a:avLst/>
          </a:prstGeom>
        </p:spPr>
      </p:pic>
      <p:grpSp>
        <p:nvGrpSpPr>
          <p:cNvPr id="39" name="PA-102244"/>
          <p:cNvGrpSpPr/>
          <p:nvPr>
            <p:custDataLst>
              <p:tags r:id="rId5"/>
            </p:custDataLst>
          </p:nvPr>
        </p:nvGrpSpPr>
        <p:grpSpPr>
          <a:xfrm>
            <a:off x="5381878" y="589367"/>
            <a:ext cx="1428244" cy="1428242"/>
            <a:chOff x="1381072" y="763353"/>
            <a:chExt cx="1999683" cy="1999683"/>
          </a:xfrm>
        </p:grpSpPr>
        <p:sp>
          <p:nvSpPr>
            <p:cNvPr id="40" name="PA-任意多边形 29"/>
            <p:cNvSpPr/>
            <p:nvPr>
              <p:custDataLst>
                <p:tags r:id="rId6"/>
              </p:custDataLst>
            </p:nvPr>
          </p:nvSpPr>
          <p:spPr bwMode="auto">
            <a:xfrm>
              <a:off x="1882180" y="1184432"/>
              <a:ext cx="1137787" cy="1016723"/>
            </a:xfrm>
            <a:custGeom>
              <a:avLst/>
              <a:gdLst>
                <a:gd name="T0" fmla="*/ 803 w 1880"/>
                <a:gd name="T1" fmla="*/ 15 h 1680"/>
                <a:gd name="T2" fmla="*/ 1253 w 1880"/>
                <a:gd name="T3" fmla="*/ 1067 h 1680"/>
                <a:gd name="T4" fmla="*/ 728 w 1880"/>
                <a:gd name="T5" fmla="*/ 540 h 1680"/>
                <a:gd name="T6" fmla="*/ 928 w 1880"/>
                <a:gd name="T7" fmla="*/ 339 h 1680"/>
                <a:gd name="T8" fmla="*/ 803 w 1880"/>
                <a:gd name="T9" fmla="*/ 215 h 1680"/>
                <a:gd name="T10" fmla="*/ 549 w 1880"/>
                <a:gd name="T11" fmla="*/ 267 h 1680"/>
                <a:gd name="T12" fmla="*/ 150 w 1880"/>
                <a:gd name="T13" fmla="*/ 666 h 1680"/>
                <a:gd name="T14" fmla="*/ 376 w 1880"/>
                <a:gd name="T15" fmla="*/ 890 h 1680"/>
                <a:gd name="T16" fmla="*/ 527 w 1880"/>
                <a:gd name="T17" fmla="*/ 741 h 1680"/>
                <a:gd name="T18" fmla="*/ 1052 w 1880"/>
                <a:gd name="T19" fmla="*/ 1266 h 1680"/>
                <a:gd name="T20" fmla="*/ 176 w 1880"/>
                <a:gd name="T21" fmla="*/ 1090 h 1680"/>
                <a:gd name="T22" fmla="*/ 49 w 1880"/>
                <a:gd name="T23" fmla="*/ 1217 h 1680"/>
                <a:gd name="T24" fmla="*/ 159 w 1880"/>
                <a:gd name="T25" fmla="*/ 1357 h 1680"/>
                <a:gd name="T26" fmla="*/ 144 w 1880"/>
                <a:gd name="T27" fmla="*/ 1371 h 1680"/>
                <a:gd name="T28" fmla="*/ 122 w 1880"/>
                <a:gd name="T29" fmla="*/ 1367 h 1680"/>
                <a:gd name="T30" fmla="*/ 0 w 1880"/>
                <a:gd name="T31" fmla="*/ 1494 h 1680"/>
                <a:gd name="T32" fmla="*/ 123 w 1880"/>
                <a:gd name="T33" fmla="*/ 1616 h 1680"/>
                <a:gd name="T34" fmla="*/ 249 w 1880"/>
                <a:gd name="T35" fmla="*/ 1493 h 1680"/>
                <a:gd name="T36" fmla="*/ 245 w 1880"/>
                <a:gd name="T37" fmla="*/ 1470 h 1680"/>
                <a:gd name="T38" fmla="*/ 265 w 1880"/>
                <a:gd name="T39" fmla="*/ 1451 h 1680"/>
                <a:gd name="T40" fmla="*/ 1255 w 1880"/>
                <a:gd name="T41" fmla="*/ 1467 h 1680"/>
                <a:gd name="T42" fmla="*/ 1402 w 1880"/>
                <a:gd name="T43" fmla="*/ 1615 h 1680"/>
                <a:gd name="T44" fmla="*/ 1603 w 1880"/>
                <a:gd name="T45" fmla="*/ 1416 h 1680"/>
                <a:gd name="T46" fmla="*/ 1455 w 1880"/>
                <a:gd name="T47" fmla="*/ 1267 h 1680"/>
                <a:gd name="T48" fmla="*/ 803 w 1880"/>
                <a:gd name="T49" fmla="*/ 15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80" h="1680">
                  <a:moveTo>
                    <a:pt x="803" y="15"/>
                  </a:moveTo>
                  <a:cubicBezTo>
                    <a:pt x="1217" y="170"/>
                    <a:pt x="1468" y="665"/>
                    <a:pt x="1253" y="1067"/>
                  </a:cubicBezTo>
                  <a:cubicBezTo>
                    <a:pt x="728" y="540"/>
                    <a:pt x="728" y="540"/>
                    <a:pt x="728" y="540"/>
                  </a:cubicBezTo>
                  <a:cubicBezTo>
                    <a:pt x="928" y="339"/>
                    <a:pt x="928" y="339"/>
                    <a:pt x="928" y="339"/>
                  </a:cubicBezTo>
                  <a:cubicBezTo>
                    <a:pt x="803" y="215"/>
                    <a:pt x="803" y="215"/>
                    <a:pt x="803" y="215"/>
                  </a:cubicBezTo>
                  <a:cubicBezTo>
                    <a:pt x="733" y="282"/>
                    <a:pt x="623" y="297"/>
                    <a:pt x="549" y="267"/>
                  </a:cubicBezTo>
                  <a:cubicBezTo>
                    <a:pt x="150" y="666"/>
                    <a:pt x="150" y="666"/>
                    <a:pt x="150" y="666"/>
                  </a:cubicBezTo>
                  <a:cubicBezTo>
                    <a:pt x="376" y="890"/>
                    <a:pt x="376" y="890"/>
                    <a:pt x="376" y="890"/>
                  </a:cubicBezTo>
                  <a:cubicBezTo>
                    <a:pt x="527" y="741"/>
                    <a:pt x="527" y="741"/>
                    <a:pt x="527" y="741"/>
                  </a:cubicBezTo>
                  <a:cubicBezTo>
                    <a:pt x="1052" y="1266"/>
                    <a:pt x="1052" y="1266"/>
                    <a:pt x="1052" y="1266"/>
                  </a:cubicBezTo>
                  <a:cubicBezTo>
                    <a:pt x="795" y="1407"/>
                    <a:pt x="439" y="1363"/>
                    <a:pt x="176" y="1090"/>
                  </a:cubicBezTo>
                  <a:cubicBezTo>
                    <a:pt x="49" y="1217"/>
                    <a:pt x="49" y="1217"/>
                    <a:pt x="49" y="1217"/>
                  </a:cubicBezTo>
                  <a:cubicBezTo>
                    <a:pt x="87" y="1270"/>
                    <a:pt x="119" y="1317"/>
                    <a:pt x="159" y="1357"/>
                  </a:cubicBezTo>
                  <a:cubicBezTo>
                    <a:pt x="155" y="1362"/>
                    <a:pt x="144" y="1371"/>
                    <a:pt x="144" y="1371"/>
                  </a:cubicBezTo>
                  <a:cubicBezTo>
                    <a:pt x="137" y="1370"/>
                    <a:pt x="129" y="1367"/>
                    <a:pt x="122" y="1367"/>
                  </a:cubicBezTo>
                  <a:cubicBezTo>
                    <a:pt x="55" y="1367"/>
                    <a:pt x="0" y="1426"/>
                    <a:pt x="0" y="1494"/>
                  </a:cubicBezTo>
                  <a:cubicBezTo>
                    <a:pt x="0" y="1561"/>
                    <a:pt x="55" y="1616"/>
                    <a:pt x="123" y="1616"/>
                  </a:cubicBezTo>
                  <a:cubicBezTo>
                    <a:pt x="191" y="1616"/>
                    <a:pt x="249" y="1561"/>
                    <a:pt x="249" y="1493"/>
                  </a:cubicBezTo>
                  <a:cubicBezTo>
                    <a:pt x="249" y="1485"/>
                    <a:pt x="247" y="1478"/>
                    <a:pt x="245" y="1470"/>
                  </a:cubicBezTo>
                  <a:cubicBezTo>
                    <a:pt x="265" y="1451"/>
                    <a:pt x="265" y="1451"/>
                    <a:pt x="265" y="1451"/>
                  </a:cubicBezTo>
                  <a:cubicBezTo>
                    <a:pt x="567" y="1655"/>
                    <a:pt x="898" y="1680"/>
                    <a:pt x="1255" y="1467"/>
                  </a:cubicBezTo>
                  <a:cubicBezTo>
                    <a:pt x="1402" y="1615"/>
                    <a:pt x="1402" y="1615"/>
                    <a:pt x="1402" y="1615"/>
                  </a:cubicBezTo>
                  <a:cubicBezTo>
                    <a:pt x="1603" y="1416"/>
                    <a:pt x="1603" y="1416"/>
                    <a:pt x="1603" y="1416"/>
                  </a:cubicBezTo>
                  <a:cubicBezTo>
                    <a:pt x="1455" y="1267"/>
                    <a:pt x="1455" y="1267"/>
                    <a:pt x="1455" y="1267"/>
                  </a:cubicBezTo>
                  <a:cubicBezTo>
                    <a:pt x="1880" y="628"/>
                    <a:pt x="1313" y="0"/>
                    <a:pt x="803" y="1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368" tIns="45684" rIns="91368" bIns="45684" numCol="1" anchor="t" anchorCtr="0" compatLnSpc="1"/>
            <a:lstStyle/>
            <a:p>
              <a:endParaRPr lang="zh-CN" altLang="en-US" sz="1800">
                <a:solidFill>
                  <a:prstClr val="black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41" name="PA-任意多边形 50"/>
            <p:cNvSpPr/>
            <p:nvPr>
              <p:custDataLst>
                <p:tags r:id="rId7"/>
              </p:custDataLst>
            </p:nvPr>
          </p:nvSpPr>
          <p:spPr>
            <a:xfrm>
              <a:off x="1381072" y="763353"/>
              <a:ext cx="1999683" cy="1999683"/>
            </a:xfrm>
            <a:custGeom>
              <a:avLst/>
              <a:gdLst>
                <a:gd name="connsiteX0" fmla="*/ 1677670 w 2407137"/>
                <a:gd name="connsiteY0" fmla="*/ 1837666 h 2407138"/>
                <a:gd name="connsiteX1" fmla="*/ 1683974 w 2407137"/>
                <a:gd name="connsiteY1" fmla="*/ 1833341 h 2407138"/>
                <a:gd name="connsiteX2" fmla="*/ 1689813 w 2407137"/>
                <a:gd name="connsiteY2" fmla="*/ 1828403 h 2407138"/>
                <a:gd name="connsiteX3" fmla="*/ 1945042 w 2407137"/>
                <a:gd name="connsiteY3" fmla="*/ 2162988 h 2407138"/>
                <a:gd name="connsiteX4" fmla="*/ 1932899 w 2407137"/>
                <a:gd name="connsiteY4" fmla="*/ 2172251 h 2407138"/>
                <a:gd name="connsiteX5" fmla="*/ 1592663 w 2407137"/>
                <a:gd name="connsiteY5" fmla="*/ 1892774 h 2407138"/>
                <a:gd name="connsiteX6" fmla="*/ 1605769 w 2407137"/>
                <a:gd name="connsiteY6" fmla="*/ 1884929 h 2407138"/>
                <a:gd name="connsiteX7" fmla="*/ 1748914 w 2407137"/>
                <a:gd name="connsiteY7" fmla="*/ 2132863 h 2407138"/>
                <a:gd name="connsiteX8" fmla="*/ 1735858 w 2407137"/>
                <a:gd name="connsiteY8" fmla="*/ 2140795 h 2407138"/>
                <a:gd name="connsiteX9" fmla="*/ 1768789 w 2407137"/>
                <a:gd name="connsiteY9" fmla="*/ 1757990 h 2407138"/>
                <a:gd name="connsiteX10" fmla="*/ 1971301 w 2407137"/>
                <a:gd name="connsiteY10" fmla="*/ 1960502 h 2407138"/>
                <a:gd name="connsiteX11" fmla="*/ 1966159 w 2407137"/>
                <a:gd name="connsiteY11" fmla="*/ 1966159 h 2407138"/>
                <a:gd name="connsiteX12" fmla="*/ 1960501 w 2407137"/>
                <a:gd name="connsiteY12" fmla="*/ 1971301 h 2407138"/>
                <a:gd name="connsiteX13" fmla="*/ 1758092 w 2407137"/>
                <a:gd name="connsiteY13" fmla="*/ 1768892 h 2407138"/>
                <a:gd name="connsiteX14" fmla="*/ 1765079 w 2407137"/>
                <a:gd name="connsiteY14" fmla="*/ 1762526 h 2407138"/>
                <a:gd name="connsiteX15" fmla="*/ 1834740 w 2407137"/>
                <a:gd name="connsiteY15" fmla="*/ 1681091 h 2407138"/>
                <a:gd name="connsiteX16" fmla="*/ 2168093 w 2407137"/>
                <a:gd name="connsiteY16" fmla="*/ 1938389 h 2407138"/>
                <a:gd name="connsiteX17" fmla="*/ 2158761 w 2407137"/>
                <a:gd name="connsiteY17" fmla="*/ 1950479 h 2407138"/>
                <a:gd name="connsiteX18" fmla="*/ 1825285 w 2407137"/>
                <a:gd name="connsiteY18" fmla="*/ 1693086 h 2407138"/>
                <a:gd name="connsiteX19" fmla="*/ 1497292 w 2407137"/>
                <a:gd name="connsiteY19" fmla="*/ 1938505 h 2407138"/>
                <a:gd name="connsiteX20" fmla="*/ 1511359 w 2407137"/>
                <a:gd name="connsiteY20" fmla="*/ 1932557 h 2407138"/>
                <a:gd name="connsiteX21" fmla="*/ 1671461 w 2407137"/>
                <a:gd name="connsiteY21" fmla="*/ 2322204 h 2407138"/>
                <a:gd name="connsiteX22" fmla="*/ 1657335 w 2407137"/>
                <a:gd name="connsiteY22" fmla="*/ 2328008 h 2407138"/>
                <a:gd name="connsiteX23" fmla="*/ 1400984 w 2407137"/>
                <a:gd name="connsiteY23" fmla="*/ 1969841 h 2407138"/>
                <a:gd name="connsiteX24" fmla="*/ 1415837 w 2407137"/>
                <a:gd name="connsiteY24" fmla="*/ 1966261 h 2407138"/>
                <a:gd name="connsiteX25" fmla="*/ 1489829 w 2407137"/>
                <a:gd name="connsiteY25" fmla="*/ 2242404 h 2407138"/>
                <a:gd name="connsiteX26" fmla="*/ 1475037 w 2407137"/>
                <a:gd name="connsiteY26" fmla="*/ 2246208 h 2407138"/>
                <a:gd name="connsiteX27" fmla="*/ 1890343 w 2407137"/>
                <a:gd name="connsiteY27" fmla="*/ 1591261 h 2407138"/>
                <a:gd name="connsiteX28" fmla="*/ 2140794 w 2407137"/>
                <a:gd name="connsiteY28" fmla="*/ 1735859 h 2407138"/>
                <a:gd name="connsiteX29" fmla="*/ 2132863 w 2407137"/>
                <a:gd name="connsiteY29" fmla="*/ 1748915 h 2407138"/>
                <a:gd name="connsiteX30" fmla="*/ 1883112 w 2407137"/>
                <a:gd name="connsiteY30" fmla="*/ 1604721 h 2407138"/>
                <a:gd name="connsiteX31" fmla="*/ 1934589 w 2407137"/>
                <a:gd name="connsiteY31" fmla="*/ 1500527 h 2407138"/>
                <a:gd name="connsiteX32" fmla="*/ 2325413 w 2407137"/>
                <a:gd name="connsiteY32" fmla="*/ 1663714 h 2407138"/>
                <a:gd name="connsiteX33" fmla="*/ 2319529 w 2407137"/>
                <a:gd name="connsiteY33" fmla="*/ 1677807 h 2407138"/>
                <a:gd name="connsiteX34" fmla="*/ 1928334 w 2407137"/>
                <a:gd name="connsiteY34" fmla="*/ 1514465 h 2407138"/>
                <a:gd name="connsiteX35" fmla="*/ 1296758 w 2407137"/>
                <a:gd name="connsiteY35" fmla="*/ 1987081 h 2407138"/>
                <a:gd name="connsiteX36" fmla="*/ 1311855 w 2407137"/>
                <a:gd name="connsiteY36" fmla="*/ 1984732 h 2407138"/>
                <a:gd name="connsiteX37" fmla="*/ 1365995 w 2407137"/>
                <a:gd name="connsiteY37" fmla="*/ 2405187 h 2407138"/>
                <a:gd name="connsiteX38" fmla="*/ 1350847 w 2407137"/>
                <a:gd name="connsiteY38" fmla="*/ 2407138 h 2407138"/>
                <a:gd name="connsiteX39" fmla="*/ 1195932 w 2407137"/>
                <a:gd name="connsiteY39" fmla="*/ 1995746 h 2407138"/>
                <a:gd name="connsiteX40" fmla="*/ 1211204 w 2407137"/>
                <a:gd name="connsiteY40" fmla="*/ 1995179 h 2407138"/>
                <a:gd name="connsiteX41" fmla="*/ 1211204 w 2407137"/>
                <a:gd name="connsiteY41" fmla="*/ 2281649 h 2407138"/>
                <a:gd name="connsiteX42" fmla="*/ 1203568 w 2407137"/>
                <a:gd name="connsiteY42" fmla="*/ 2282034 h 2407138"/>
                <a:gd name="connsiteX43" fmla="*/ 1195932 w 2407137"/>
                <a:gd name="connsiteY43" fmla="*/ 2281649 h 2407138"/>
                <a:gd name="connsiteX44" fmla="*/ 1968060 w 2407137"/>
                <a:gd name="connsiteY44" fmla="*/ 1400508 h 2407138"/>
                <a:gd name="connsiteX45" fmla="*/ 2246208 w 2407137"/>
                <a:gd name="connsiteY45" fmla="*/ 1475038 h 2407138"/>
                <a:gd name="connsiteX46" fmla="*/ 2242404 w 2407137"/>
                <a:gd name="connsiteY46" fmla="*/ 1489831 h 2407138"/>
                <a:gd name="connsiteX47" fmla="*/ 1963516 w 2407137"/>
                <a:gd name="connsiteY47" fmla="*/ 1415103 h 2407138"/>
                <a:gd name="connsiteX48" fmla="*/ 1090481 w 2407137"/>
                <a:gd name="connsiteY48" fmla="*/ 1986840 h 2407138"/>
                <a:gd name="connsiteX49" fmla="*/ 1097951 w 2407137"/>
                <a:gd name="connsiteY49" fmla="*/ 1988584 h 2407138"/>
                <a:gd name="connsiteX50" fmla="*/ 1105617 w 2407137"/>
                <a:gd name="connsiteY50" fmla="*/ 1988876 h 2407138"/>
                <a:gd name="connsiteX51" fmla="*/ 1049458 w 2407137"/>
                <a:gd name="connsiteY51" fmla="*/ 2406281 h 2407138"/>
                <a:gd name="connsiteX52" fmla="*/ 1034322 w 2407137"/>
                <a:gd name="connsiteY52" fmla="*/ 2404245 h 2407138"/>
                <a:gd name="connsiteX53" fmla="*/ 1988876 w 2407137"/>
                <a:gd name="connsiteY53" fmla="*/ 1301520 h 2407138"/>
                <a:gd name="connsiteX54" fmla="*/ 2406281 w 2407137"/>
                <a:gd name="connsiteY54" fmla="*/ 1357679 h 2407138"/>
                <a:gd name="connsiteX55" fmla="*/ 2404244 w 2407137"/>
                <a:gd name="connsiteY55" fmla="*/ 1372815 h 2407138"/>
                <a:gd name="connsiteX56" fmla="*/ 1986840 w 2407137"/>
                <a:gd name="connsiteY56" fmla="*/ 1316657 h 2407138"/>
                <a:gd name="connsiteX57" fmla="*/ 1988583 w 2407137"/>
                <a:gd name="connsiteY57" fmla="*/ 1309187 h 2407138"/>
                <a:gd name="connsiteX58" fmla="*/ 992036 w 2407137"/>
                <a:gd name="connsiteY58" fmla="*/ 1963517 h 2407138"/>
                <a:gd name="connsiteX59" fmla="*/ 1006629 w 2407137"/>
                <a:gd name="connsiteY59" fmla="*/ 1968061 h 2407138"/>
                <a:gd name="connsiteX60" fmla="*/ 932100 w 2407137"/>
                <a:gd name="connsiteY60" fmla="*/ 2246208 h 2407138"/>
                <a:gd name="connsiteX61" fmla="*/ 917308 w 2407137"/>
                <a:gd name="connsiteY61" fmla="*/ 2242405 h 2407138"/>
                <a:gd name="connsiteX62" fmla="*/ 1995178 w 2407137"/>
                <a:gd name="connsiteY62" fmla="*/ 1195933 h 2407138"/>
                <a:gd name="connsiteX63" fmla="*/ 2281649 w 2407137"/>
                <a:gd name="connsiteY63" fmla="*/ 1195933 h 2407138"/>
                <a:gd name="connsiteX64" fmla="*/ 2282034 w 2407137"/>
                <a:gd name="connsiteY64" fmla="*/ 1203569 h 2407138"/>
                <a:gd name="connsiteX65" fmla="*/ 2281649 w 2407137"/>
                <a:gd name="connsiteY65" fmla="*/ 1211206 h 2407138"/>
                <a:gd name="connsiteX66" fmla="*/ 1995745 w 2407137"/>
                <a:gd name="connsiteY66" fmla="*/ 1211206 h 2407138"/>
                <a:gd name="connsiteX67" fmla="*/ 1984731 w 2407137"/>
                <a:gd name="connsiteY67" fmla="*/ 1095284 h 2407138"/>
                <a:gd name="connsiteX68" fmla="*/ 2405186 w 2407137"/>
                <a:gd name="connsiteY68" fmla="*/ 1041144 h 2407138"/>
                <a:gd name="connsiteX69" fmla="*/ 2407137 w 2407137"/>
                <a:gd name="connsiteY69" fmla="*/ 1056290 h 2407138"/>
                <a:gd name="connsiteX70" fmla="*/ 1987080 w 2407137"/>
                <a:gd name="connsiteY70" fmla="*/ 1110379 h 2407138"/>
                <a:gd name="connsiteX71" fmla="*/ 892672 w 2407137"/>
                <a:gd name="connsiteY71" fmla="*/ 1928335 h 2407138"/>
                <a:gd name="connsiteX72" fmla="*/ 906611 w 2407137"/>
                <a:gd name="connsiteY72" fmla="*/ 1934590 h 2407138"/>
                <a:gd name="connsiteX73" fmla="*/ 743425 w 2407137"/>
                <a:gd name="connsiteY73" fmla="*/ 2325414 h 2407138"/>
                <a:gd name="connsiteX74" fmla="*/ 729331 w 2407137"/>
                <a:gd name="connsiteY74" fmla="*/ 2319529 h 2407138"/>
                <a:gd name="connsiteX75" fmla="*/ 802416 w 2407137"/>
                <a:gd name="connsiteY75" fmla="*/ 1883113 h 2407138"/>
                <a:gd name="connsiteX76" fmla="*/ 815877 w 2407137"/>
                <a:gd name="connsiteY76" fmla="*/ 1890344 h 2407138"/>
                <a:gd name="connsiteX77" fmla="*/ 671279 w 2407137"/>
                <a:gd name="connsiteY77" fmla="*/ 2140796 h 2407138"/>
                <a:gd name="connsiteX78" fmla="*/ 658223 w 2407137"/>
                <a:gd name="connsiteY78" fmla="*/ 2132863 h 2407138"/>
                <a:gd name="connsiteX79" fmla="*/ 1966260 w 2407137"/>
                <a:gd name="connsiteY79" fmla="*/ 991301 h 2407138"/>
                <a:gd name="connsiteX80" fmla="*/ 2242405 w 2407137"/>
                <a:gd name="connsiteY80" fmla="*/ 917309 h 2407138"/>
                <a:gd name="connsiteX81" fmla="*/ 2246208 w 2407137"/>
                <a:gd name="connsiteY81" fmla="*/ 932101 h 2407138"/>
                <a:gd name="connsiteX82" fmla="*/ 1969840 w 2407137"/>
                <a:gd name="connsiteY82" fmla="*/ 1006153 h 2407138"/>
                <a:gd name="connsiteX83" fmla="*/ 1932557 w 2407137"/>
                <a:gd name="connsiteY83" fmla="*/ 895779 h 2407138"/>
                <a:gd name="connsiteX84" fmla="*/ 2322203 w 2407137"/>
                <a:gd name="connsiteY84" fmla="*/ 735676 h 2407138"/>
                <a:gd name="connsiteX85" fmla="*/ 2328008 w 2407137"/>
                <a:gd name="connsiteY85" fmla="*/ 749803 h 2407138"/>
                <a:gd name="connsiteX86" fmla="*/ 1938504 w 2407137"/>
                <a:gd name="connsiteY86" fmla="*/ 909846 h 2407138"/>
                <a:gd name="connsiteX87" fmla="*/ 714051 w 2407137"/>
                <a:gd name="connsiteY87" fmla="*/ 1825286 h 2407138"/>
                <a:gd name="connsiteX88" fmla="*/ 726047 w 2407137"/>
                <a:gd name="connsiteY88" fmla="*/ 1834740 h 2407138"/>
                <a:gd name="connsiteX89" fmla="*/ 468748 w 2407137"/>
                <a:gd name="connsiteY89" fmla="*/ 2168094 h 2407138"/>
                <a:gd name="connsiteX90" fmla="*/ 456659 w 2407137"/>
                <a:gd name="connsiteY90" fmla="*/ 2158762 h 2407138"/>
                <a:gd name="connsiteX91" fmla="*/ 638245 w 2407137"/>
                <a:gd name="connsiteY91" fmla="*/ 1758093 h 2407138"/>
                <a:gd name="connsiteX92" fmla="*/ 644611 w 2407137"/>
                <a:gd name="connsiteY92" fmla="*/ 1765080 h 2407138"/>
                <a:gd name="connsiteX93" fmla="*/ 649147 w 2407137"/>
                <a:gd name="connsiteY93" fmla="*/ 1768790 h 2407138"/>
                <a:gd name="connsiteX94" fmla="*/ 446636 w 2407137"/>
                <a:gd name="connsiteY94" fmla="*/ 1971302 h 2407138"/>
                <a:gd name="connsiteX95" fmla="*/ 440978 w 2407137"/>
                <a:gd name="connsiteY95" fmla="*/ 1966159 h 2407138"/>
                <a:gd name="connsiteX96" fmla="*/ 435836 w 2407137"/>
                <a:gd name="connsiteY96" fmla="*/ 1960502 h 2407138"/>
                <a:gd name="connsiteX97" fmla="*/ 1884928 w 2407137"/>
                <a:gd name="connsiteY97" fmla="*/ 801368 h 2407138"/>
                <a:gd name="connsiteX98" fmla="*/ 2132863 w 2407137"/>
                <a:gd name="connsiteY98" fmla="*/ 658223 h 2407138"/>
                <a:gd name="connsiteX99" fmla="*/ 2140794 w 2407137"/>
                <a:gd name="connsiteY99" fmla="*/ 671279 h 2407138"/>
                <a:gd name="connsiteX100" fmla="*/ 1892773 w 2407137"/>
                <a:gd name="connsiteY100" fmla="*/ 814474 h 2407138"/>
                <a:gd name="connsiteX101" fmla="*/ 1828403 w 2407137"/>
                <a:gd name="connsiteY101" fmla="*/ 717325 h 2407138"/>
                <a:gd name="connsiteX102" fmla="*/ 2162987 w 2407137"/>
                <a:gd name="connsiteY102" fmla="*/ 462095 h 2407138"/>
                <a:gd name="connsiteX103" fmla="*/ 2172250 w 2407137"/>
                <a:gd name="connsiteY103" fmla="*/ 474239 h 2407138"/>
                <a:gd name="connsiteX104" fmla="*/ 1837666 w 2407137"/>
                <a:gd name="connsiteY104" fmla="*/ 729468 h 2407138"/>
                <a:gd name="connsiteX105" fmla="*/ 1833340 w 2407137"/>
                <a:gd name="connsiteY105" fmla="*/ 723163 h 2407138"/>
                <a:gd name="connsiteX106" fmla="*/ 234886 w 2407137"/>
                <a:gd name="connsiteY106" fmla="*/ 1932900 h 2407138"/>
                <a:gd name="connsiteX107" fmla="*/ 569471 w 2407137"/>
                <a:gd name="connsiteY107" fmla="*/ 1677670 h 2407138"/>
                <a:gd name="connsiteX108" fmla="*/ 573796 w 2407137"/>
                <a:gd name="connsiteY108" fmla="*/ 1683975 h 2407138"/>
                <a:gd name="connsiteX109" fmla="*/ 578735 w 2407137"/>
                <a:gd name="connsiteY109" fmla="*/ 1689813 h 2407138"/>
                <a:gd name="connsiteX110" fmla="*/ 244150 w 2407137"/>
                <a:gd name="connsiteY110" fmla="*/ 1945043 h 2407138"/>
                <a:gd name="connsiteX111" fmla="*/ 266342 w 2407137"/>
                <a:gd name="connsiteY111" fmla="*/ 1735860 h 2407138"/>
                <a:gd name="connsiteX112" fmla="*/ 514363 w 2407137"/>
                <a:gd name="connsiteY112" fmla="*/ 1592665 h 2407138"/>
                <a:gd name="connsiteX113" fmla="*/ 522208 w 2407137"/>
                <a:gd name="connsiteY113" fmla="*/ 1605770 h 2407138"/>
                <a:gd name="connsiteX114" fmla="*/ 274274 w 2407137"/>
                <a:gd name="connsiteY114" fmla="*/ 1748916 h 2407138"/>
                <a:gd name="connsiteX115" fmla="*/ 1960501 w 2407137"/>
                <a:gd name="connsiteY115" fmla="*/ 435837 h 2407138"/>
                <a:gd name="connsiteX116" fmla="*/ 1966159 w 2407137"/>
                <a:gd name="connsiteY116" fmla="*/ 440979 h 2407138"/>
                <a:gd name="connsiteX117" fmla="*/ 1971301 w 2407137"/>
                <a:gd name="connsiteY117" fmla="*/ 446637 h 2407138"/>
                <a:gd name="connsiteX118" fmla="*/ 1768891 w 2407137"/>
                <a:gd name="connsiteY118" fmla="*/ 649046 h 2407138"/>
                <a:gd name="connsiteX119" fmla="*/ 1762525 w 2407137"/>
                <a:gd name="connsiteY119" fmla="*/ 642058 h 2407138"/>
                <a:gd name="connsiteX120" fmla="*/ 1757990 w 2407137"/>
                <a:gd name="connsiteY120" fmla="*/ 638348 h 2407138"/>
                <a:gd name="connsiteX121" fmla="*/ 1938389 w 2407137"/>
                <a:gd name="connsiteY121" fmla="*/ 239045 h 2407138"/>
                <a:gd name="connsiteX122" fmla="*/ 1950479 w 2407137"/>
                <a:gd name="connsiteY122" fmla="*/ 248377 h 2407138"/>
                <a:gd name="connsiteX123" fmla="*/ 1693086 w 2407137"/>
                <a:gd name="connsiteY123" fmla="*/ 581852 h 2407138"/>
                <a:gd name="connsiteX124" fmla="*/ 1681090 w 2407137"/>
                <a:gd name="connsiteY124" fmla="*/ 572398 h 2407138"/>
                <a:gd name="connsiteX125" fmla="*/ 79129 w 2407137"/>
                <a:gd name="connsiteY125" fmla="*/ 1657336 h 2407138"/>
                <a:gd name="connsiteX126" fmla="*/ 468633 w 2407137"/>
                <a:gd name="connsiteY126" fmla="*/ 1497292 h 2407138"/>
                <a:gd name="connsiteX127" fmla="*/ 474580 w 2407137"/>
                <a:gd name="connsiteY127" fmla="*/ 1511360 h 2407138"/>
                <a:gd name="connsiteX128" fmla="*/ 84934 w 2407137"/>
                <a:gd name="connsiteY128" fmla="*/ 1671462 h 2407138"/>
                <a:gd name="connsiteX129" fmla="*/ 160929 w 2407137"/>
                <a:gd name="connsiteY129" fmla="*/ 1475039 h 2407138"/>
                <a:gd name="connsiteX130" fmla="*/ 437296 w 2407137"/>
                <a:gd name="connsiteY130" fmla="*/ 1400986 h 2407138"/>
                <a:gd name="connsiteX131" fmla="*/ 440876 w 2407137"/>
                <a:gd name="connsiteY131" fmla="*/ 1415837 h 2407138"/>
                <a:gd name="connsiteX132" fmla="*/ 164732 w 2407137"/>
                <a:gd name="connsiteY132" fmla="*/ 1489830 h 2407138"/>
                <a:gd name="connsiteX133" fmla="*/ 1735859 w 2407137"/>
                <a:gd name="connsiteY133" fmla="*/ 266344 h 2407138"/>
                <a:gd name="connsiteX134" fmla="*/ 1748915 w 2407137"/>
                <a:gd name="connsiteY134" fmla="*/ 274276 h 2407138"/>
                <a:gd name="connsiteX135" fmla="*/ 1604721 w 2407137"/>
                <a:gd name="connsiteY135" fmla="*/ 524026 h 2407138"/>
                <a:gd name="connsiteX136" fmla="*/ 1591261 w 2407137"/>
                <a:gd name="connsiteY136" fmla="*/ 516794 h 2407138"/>
                <a:gd name="connsiteX137" fmla="*/ 1663713 w 2407137"/>
                <a:gd name="connsiteY137" fmla="*/ 81725 h 2407138"/>
                <a:gd name="connsiteX138" fmla="*/ 1677806 w 2407137"/>
                <a:gd name="connsiteY138" fmla="*/ 87609 h 2407138"/>
                <a:gd name="connsiteX139" fmla="*/ 1514465 w 2407137"/>
                <a:gd name="connsiteY139" fmla="*/ 478804 h 2407138"/>
                <a:gd name="connsiteX140" fmla="*/ 1500526 w 2407137"/>
                <a:gd name="connsiteY140" fmla="*/ 472548 h 2407138"/>
                <a:gd name="connsiteX141" fmla="*/ 0 w 2407137"/>
                <a:gd name="connsiteY141" fmla="*/ 1350847 h 2407138"/>
                <a:gd name="connsiteX142" fmla="*/ 420056 w 2407137"/>
                <a:gd name="connsiteY142" fmla="*/ 1296759 h 2407138"/>
                <a:gd name="connsiteX143" fmla="*/ 422405 w 2407137"/>
                <a:gd name="connsiteY143" fmla="*/ 1311854 h 2407138"/>
                <a:gd name="connsiteX144" fmla="*/ 1951 w 2407137"/>
                <a:gd name="connsiteY144" fmla="*/ 1365994 h 2407138"/>
                <a:gd name="connsiteX145" fmla="*/ 125488 w 2407137"/>
                <a:gd name="connsiteY145" fmla="*/ 1195933 h 2407138"/>
                <a:gd name="connsiteX146" fmla="*/ 411391 w 2407137"/>
                <a:gd name="connsiteY146" fmla="*/ 1195933 h 2407138"/>
                <a:gd name="connsiteX147" fmla="*/ 411958 w 2407137"/>
                <a:gd name="connsiteY147" fmla="*/ 1211206 h 2407138"/>
                <a:gd name="connsiteX148" fmla="*/ 125488 w 2407137"/>
                <a:gd name="connsiteY148" fmla="*/ 1211206 h 2407138"/>
                <a:gd name="connsiteX149" fmla="*/ 125102 w 2407137"/>
                <a:gd name="connsiteY149" fmla="*/ 1203569 h 2407138"/>
                <a:gd name="connsiteX150" fmla="*/ 1475037 w 2407137"/>
                <a:gd name="connsiteY150" fmla="*/ 160931 h 2407138"/>
                <a:gd name="connsiteX151" fmla="*/ 1489829 w 2407137"/>
                <a:gd name="connsiteY151" fmla="*/ 164734 h 2407138"/>
                <a:gd name="connsiteX152" fmla="*/ 1415102 w 2407137"/>
                <a:gd name="connsiteY152" fmla="*/ 443621 h 2407138"/>
                <a:gd name="connsiteX153" fmla="*/ 1400508 w 2407137"/>
                <a:gd name="connsiteY153" fmla="*/ 439077 h 2407138"/>
                <a:gd name="connsiteX154" fmla="*/ 164732 w 2407137"/>
                <a:gd name="connsiteY154" fmla="*/ 917309 h 2407138"/>
                <a:gd name="connsiteX155" fmla="*/ 443620 w 2407137"/>
                <a:gd name="connsiteY155" fmla="*/ 992037 h 2407138"/>
                <a:gd name="connsiteX156" fmla="*/ 439076 w 2407137"/>
                <a:gd name="connsiteY156" fmla="*/ 1006630 h 2407138"/>
                <a:gd name="connsiteX157" fmla="*/ 160929 w 2407137"/>
                <a:gd name="connsiteY157" fmla="*/ 932101 h 2407138"/>
                <a:gd name="connsiteX158" fmla="*/ 1195932 w 2407137"/>
                <a:gd name="connsiteY158" fmla="*/ 125490 h 2407138"/>
                <a:gd name="connsiteX159" fmla="*/ 1203568 w 2407137"/>
                <a:gd name="connsiteY159" fmla="*/ 125104 h 2407138"/>
                <a:gd name="connsiteX160" fmla="*/ 1211205 w 2407137"/>
                <a:gd name="connsiteY160" fmla="*/ 125490 h 2407138"/>
                <a:gd name="connsiteX161" fmla="*/ 1211205 w 2407137"/>
                <a:gd name="connsiteY161" fmla="*/ 411392 h 2407138"/>
                <a:gd name="connsiteX162" fmla="*/ 1195932 w 2407137"/>
                <a:gd name="connsiteY162" fmla="*/ 411959 h 2407138"/>
                <a:gd name="connsiteX163" fmla="*/ 1357679 w 2407137"/>
                <a:gd name="connsiteY163" fmla="*/ 856 h 2407138"/>
                <a:gd name="connsiteX164" fmla="*/ 1372816 w 2407137"/>
                <a:gd name="connsiteY164" fmla="*/ 2893 h 2407138"/>
                <a:gd name="connsiteX165" fmla="*/ 1316657 w 2407137"/>
                <a:gd name="connsiteY165" fmla="*/ 420298 h 2407138"/>
                <a:gd name="connsiteX166" fmla="*/ 1309186 w 2407137"/>
                <a:gd name="connsiteY166" fmla="*/ 418554 h 2407138"/>
                <a:gd name="connsiteX167" fmla="*/ 1301520 w 2407137"/>
                <a:gd name="connsiteY167" fmla="*/ 418261 h 2407138"/>
                <a:gd name="connsiteX168" fmla="*/ 2893 w 2407137"/>
                <a:gd name="connsiteY168" fmla="*/ 1034322 h 2407138"/>
                <a:gd name="connsiteX169" fmla="*/ 420297 w 2407137"/>
                <a:gd name="connsiteY169" fmla="*/ 1090480 h 2407138"/>
                <a:gd name="connsiteX170" fmla="*/ 418554 w 2407137"/>
                <a:gd name="connsiteY170" fmla="*/ 1097951 h 2407138"/>
                <a:gd name="connsiteX171" fmla="*/ 418261 w 2407137"/>
                <a:gd name="connsiteY171" fmla="*/ 1105616 h 2407138"/>
                <a:gd name="connsiteX172" fmla="*/ 855 w 2407137"/>
                <a:gd name="connsiteY172" fmla="*/ 1049458 h 2407138"/>
                <a:gd name="connsiteX173" fmla="*/ 274274 w 2407137"/>
                <a:gd name="connsiteY173" fmla="*/ 658223 h 2407138"/>
                <a:gd name="connsiteX174" fmla="*/ 524025 w 2407137"/>
                <a:gd name="connsiteY174" fmla="*/ 802416 h 2407138"/>
                <a:gd name="connsiteX175" fmla="*/ 516793 w 2407137"/>
                <a:gd name="connsiteY175" fmla="*/ 815877 h 2407138"/>
                <a:gd name="connsiteX176" fmla="*/ 266342 w 2407137"/>
                <a:gd name="connsiteY176" fmla="*/ 671279 h 2407138"/>
                <a:gd name="connsiteX177" fmla="*/ 917308 w 2407137"/>
                <a:gd name="connsiteY177" fmla="*/ 164734 h 2407138"/>
                <a:gd name="connsiteX178" fmla="*/ 932100 w 2407137"/>
                <a:gd name="connsiteY178" fmla="*/ 160930 h 2407138"/>
                <a:gd name="connsiteX179" fmla="*/ 1006152 w 2407137"/>
                <a:gd name="connsiteY179" fmla="*/ 437297 h 2407138"/>
                <a:gd name="connsiteX180" fmla="*/ 991300 w 2407137"/>
                <a:gd name="connsiteY180" fmla="*/ 440877 h 2407138"/>
                <a:gd name="connsiteX181" fmla="*/ 1041143 w 2407137"/>
                <a:gd name="connsiteY181" fmla="*/ 1951 h 2407138"/>
                <a:gd name="connsiteX182" fmla="*/ 1056290 w 2407137"/>
                <a:gd name="connsiteY182" fmla="*/ 0 h 2407138"/>
                <a:gd name="connsiteX183" fmla="*/ 1110379 w 2407137"/>
                <a:gd name="connsiteY183" fmla="*/ 420056 h 2407138"/>
                <a:gd name="connsiteX184" fmla="*/ 1095283 w 2407137"/>
                <a:gd name="connsiteY184" fmla="*/ 422406 h 2407138"/>
                <a:gd name="connsiteX185" fmla="*/ 87609 w 2407137"/>
                <a:gd name="connsiteY185" fmla="*/ 729331 h 2407138"/>
                <a:gd name="connsiteX186" fmla="*/ 478803 w 2407137"/>
                <a:gd name="connsiteY186" fmla="*/ 892672 h 2407138"/>
                <a:gd name="connsiteX187" fmla="*/ 472547 w 2407137"/>
                <a:gd name="connsiteY187" fmla="*/ 906611 h 2407138"/>
                <a:gd name="connsiteX188" fmla="*/ 81723 w 2407137"/>
                <a:gd name="connsiteY188" fmla="*/ 743424 h 2407138"/>
                <a:gd name="connsiteX189" fmla="*/ 84666 w 2407137"/>
                <a:gd name="connsiteY189" fmla="*/ 736377 h 2407138"/>
                <a:gd name="connsiteX190" fmla="*/ 446636 w 2407137"/>
                <a:gd name="connsiteY190" fmla="*/ 435837 h 2407138"/>
                <a:gd name="connsiteX191" fmla="*/ 649045 w 2407137"/>
                <a:gd name="connsiteY191" fmla="*/ 638246 h 2407138"/>
                <a:gd name="connsiteX192" fmla="*/ 642057 w 2407137"/>
                <a:gd name="connsiteY192" fmla="*/ 644612 h 2407138"/>
                <a:gd name="connsiteX193" fmla="*/ 638347 w 2407137"/>
                <a:gd name="connsiteY193" fmla="*/ 649147 h 2407138"/>
                <a:gd name="connsiteX194" fmla="*/ 435836 w 2407137"/>
                <a:gd name="connsiteY194" fmla="*/ 446636 h 2407138"/>
                <a:gd name="connsiteX195" fmla="*/ 440978 w 2407137"/>
                <a:gd name="connsiteY195" fmla="*/ 440979 h 2407138"/>
                <a:gd name="connsiteX196" fmla="*/ 658223 w 2407137"/>
                <a:gd name="connsiteY196" fmla="*/ 274275 h 2407138"/>
                <a:gd name="connsiteX197" fmla="*/ 671279 w 2407137"/>
                <a:gd name="connsiteY197" fmla="*/ 266343 h 2407138"/>
                <a:gd name="connsiteX198" fmla="*/ 814473 w 2407137"/>
                <a:gd name="connsiteY198" fmla="*/ 514363 h 2407138"/>
                <a:gd name="connsiteX199" fmla="*/ 801367 w 2407137"/>
                <a:gd name="connsiteY199" fmla="*/ 522209 h 2407138"/>
                <a:gd name="connsiteX200" fmla="*/ 735676 w 2407137"/>
                <a:gd name="connsiteY200" fmla="*/ 84934 h 2407138"/>
                <a:gd name="connsiteX201" fmla="*/ 749802 w 2407137"/>
                <a:gd name="connsiteY201" fmla="*/ 79129 h 2407138"/>
                <a:gd name="connsiteX202" fmla="*/ 909846 w 2407137"/>
                <a:gd name="connsiteY202" fmla="*/ 468633 h 2407138"/>
                <a:gd name="connsiteX203" fmla="*/ 895778 w 2407137"/>
                <a:gd name="connsiteY203" fmla="*/ 474580 h 2407138"/>
                <a:gd name="connsiteX204" fmla="*/ 248376 w 2407137"/>
                <a:gd name="connsiteY204" fmla="*/ 456659 h 2407138"/>
                <a:gd name="connsiteX205" fmla="*/ 581852 w 2407137"/>
                <a:gd name="connsiteY205" fmla="*/ 714051 h 2407138"/>
                <a:gd name="connsiteX206" fmla="*/ 572397 w 2407137"/>
                <a:gd name="connsiteY206" fmla="*/ 726047 h 2407138"/>
                <a:gd name="connsiteX207" fmla="*/ 239044 w 2407137"/>
                <a:gd name="connsiteY207" fmla="*/ 468748 h 2407138"/>
                <a:gd name="connsiteX208" fmla="*/ 243710 w 2407137"/>
                <a:gd name="connsiteY208" fmla="*/ 462704 h 2407138"/>
                <a:gd name="connsiteX209" fmla="*/ 462094 w 2407137"/>
                <a:gd name="connsiteY209" fmla="*/ 244150 h 2407138"/>
                <a:gd name="connsiteX210" fmla="*/ 474238 w 2407137"/>
                <a:gd name="connsiteY210" fmla="*/ 234887 h 2407138"/>
                <a:gd name="connsiteX211" fmla="*/ 729468 w 2407137"/>
                <a:gd name="connsiteY211" fmla="*/ 569472 h 2407138"/>
                <a:gd name="connsiteX212" fmla="*/ 723162 w 2407137"/>
                <a:gd name="connsiteY212" fmla="*/ 573797 h 2407138"/>
                <a:gd name="connsiteX213" fmla="*/ 717325 w 2407137"/>
                <a:gd name="connsiteY213" fmla="*/ 578735 h 240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2407137" h="2407138">
                  <a:moveTo>
                    <a:pt x="1677670" y="1837666"/>
                  </a:moveTo>
                  <a:lnTo>
                    <a:pt x="1683974" y="1833341"/>
                  </a:lnTo>
                  <a:lnTo>
                    <a:pt x="1689813" y="1828403"/>
                  </a:lnTo>
                  <a:lnTo>
                    <a:pt x="1945042" y="2162988"/>
                  </a:lnTo>
                  <a:lnTo>
                    <a:pt x="1932899" y="2172251"/>
                  </a:lnTo>
                  <a:close/>
                  <a:moveTo>
                    <a:pt x="1592663" y="1892774"/>
                  </a:moveTo>
                  <a:lnTo>
                    <a:pt x="1605769" y="1884929"/>
                  </a:lnTo>
                  <a:lnTo>
                    <a:pt x="1748914" y="2132863"/>
                  </a:lnTo>
                  <a:lnTo>
                    <a:pt x="1735858" y="2140795"/>
                  </a:lnTo>
                  <a:close/>
                  <a:moveTo>
                    <a:pt x="1768789" y="1757990"/>
                  </a:moveTo>
                  <a:lnTo>
                    <a:pt x="1971301" y="1960502"/>
                  </a:lnTo>
                  <a:lnTo>
                    <a:pt x="1966159" y="1966159"/>
                  </a:lnTo>
                  <a:lnTo>
                    <a:pt x="1960501" y="1971301"/>
                  </a:lnTo>
                  <a:lnTo>
                    <a:pt x="1758092" y="1768892"/>
                  </a:lnTo>
                  <a:lnTo>
                    <a:pt x="1765079" y="1762526"/>
                  </a:lnTo>
                  <a:close/>
                  <a:moveTo>
                    <a:pt x="1834740" y="1681091"/>
                  </a:moveTo>
                  <a:lnTo>
                    <a:pt x="2168093" y="1938389"/>
                  </a:lnTo>
                  <a:lnTo>
                    <a:pt x="2158761" y="1950479"/>
                  </a:lnTo>
                  <a:lnTo>
                    <a:pt x="1825285" y="1693086"/>
                  </a:lnTo>
                  <a:close/>
                  <a:moveTo>
                    <a:pt x="1497292" y="1938505"/>
                  </a:moveTo>
                  <a:lnTo>
                    <a:pt x="1511359" y="1932557"/>
                  </a:lnTo>
                  <a:lnTo>
                    <a:pt x="1671461" y="2322204"/>
                  </a:lnTo>
                  <a:lnTo>
                    <a:pt x="1657335" y="2328008"/>
                  </a:lnTo>
                  <a:close/>
                  <a:moveTo>
                    <a:pt x="1400984" y="1969841"/>
                  </a:moveTo>
                  <a:lnTo>
                    <a:pt x="1415837" y="1966261"/>
                  </a:lnTo>
                  <a:lnTo>
                    <a:pt x="1489829" y="2242404"/>
                  </a:lnTo>
                  <a:lnTo>
                    <a:pt x="1475037" y="2246208"/>
                  </a:lnTo>
                  <a:close/>
                  <a:moveTo>
                    <a:pt x="1890343" y="1591261"/>
                  </a:moveTo>
                  <a:lnTo>
                    <a:pt x="2140794" y="1735859"/>
                  </a:lnTo>
                  <a:lnTo>
                    <a:pt x="2132863" y="1748915"/>
                  </a:lnTo>
                  <a:lnTo>
                    <a:pt x="1883112" y="1604721"/>
                  </a:lnTo>
                  <a:close/>
                  <a:moveTo>
                    <a:pt x="1934589" y="1500527"/>
                  </a:moveTo>
                  <a:lnTo>
                    <a:pt x="2325413" y="1663714"/>
                  </a:lnTo>
                  <a:lnTo>
                    <a:pt x="2319529" y="1677807"/>
                  </a:lnTo>
                  <a:lnTo>
                    <a:pt x="1928334" y="1514465"/>
                  </a:lnTo>
                  <a:close/>
                  <a:moveTo>
                    <a:pt x="1296758" y="1987081"/>
                  </a:moveTo>
                  <a:lnTo>
                    <a:pt x="1311855" y="1984732"/>
                  </a:lnTo>
                  <a:lnTo>
                    <a:pt x="1365995" y="2405187"/>
                  </a:lnTo>
                  <a:lnTo>
                    <a:pt x="1350847" y="2407138"/>
                  </a:lnTo>
                  <a:close/>
                  <a:moveTo>
                    <a:pt x="1195932" y="1995746"/>
                  </a:moveTo>
                  <a:lnTo>
                    <a:pt x="1211204" y="1995179"/>
                  </a:lnTo>
                  <a:lnTo>
                    <a:pt x="1211204" y="2281649"/>
                  </a:lnTo>
                  <a:lnTo>
                    <a:pt x="1203568" y="2282034"/>
                  </a:lnTo>
                  <a:lnTo>
                    <a:pt x="1195932" y="2281649"/>
                  </a:lnTo>
                  <a:close/>
                  <a:moveTo>
                    <a:pt x="1968060" y="1400508"/>
                  </a:moveTo>
                  <a:lnTo>
                    <a:pt x="2246208" y="1475038"/>
                  </a:lnTo>
                  <a:lnTo>
                    <a:pt x="2242404" y="1489831"/>
                  </a:lnTo>
                  <a:lnTo>
                    <a:pt x="1963516" y="1415103"/>
                  </a:lnTo>
                  <a:close/>
                  <a:moveTo>
                    <a:pt x="1090481" y="1986840"/>
                  </a:moveTo>
                  <a:lnTo>
                    <a:pt x="1097951" y="1988584"/>
                  </a:lnTo>
                  <a:lnTo>
                    <a:pt x="1105617" y="1988876"/>
                  </a:lnTo>
                  <a:lnTo>
                    <a:pt x="1049458" y="2406281"/>
                  </a:lnTo>
                  <a:lnTo>
                    <a:pt x="1034322" y="2404245"/>
                  </a:lnTo>
                  <a:close/>
                  <a:moveTo>
                    <a:pt x="1988876" y="1301520"/>
                  </a:moveTo>
                  <a:lnTo>
                    <a:pt x="2406281" y="1357679"/>
                  </a:lnTo>
                  <a:lnTo>
                    <a:pt x="2404244" y="1372815"/>
                  </a:lnTo>
                  <a:lnTo>
                    <a:pt x="1986840" y="1316657"/>
                  </a:lnTo>
                  <a:lnTo>
                    <a:pt x="1988583" y="1309187"/>
                  </a:lnTo>
                  <a:close/>
                  <a:moveTo>
                    <a:pt x="992036" y="1963517"/>
                  </a:moveTo>
                  <a:lnTo>
                    <a:pt x="1006629" y="1968061"/>
                  </a:lnTo>
                  <a:lnTo>
                    <a:pt x="932100" y="2246208"/>
                  </a:lnTo>
                  <a:lnTo>
                    <a:pt x="917308" y="2242405"/>
                  </a:lnTo>
                  <a:close/>
                  <a:moveTo>
                    <a:pt x="1995178" y="1195933"/>
                  </a:moveTo>
                  <a:lnTo>
                    <a:pt x="2281649" y="1195933"/>
                  </a:lnTo>
                  <a:lnTo>
                    <a:pt x="2282034" y="1203569"/>
                  </a:lnTo>
                  <a:lnTo>
                    <a:pt x="2281649" y="1211206"/>
                  </a:lnTo>
                  <a:lnTo>
                    <a:pt x="1995745" y="1211206"/>
                  </a:lnTo>
                  <a:close/>
                  <a:moveTo>
                    <a:pt x="1984731" y="1095284"/>
                  </a:moveTo>
                  <a:lnTo>
                    <a:pt x="2405186" y="1041144"/>
                  </a:lnTo>
                  <a:lnTo>
                    <a:pt x="2407137" y="1056290"/>
                  </a:lnTo>
                  <a:lnTo>
                    <a:pt x="1987080" y="1110379"/>
                  </a:lnTo>
                  <a:close/>
                  <a:moveTo>
                    <a:pt x="892672" y="1928335"/>
                  </a:moveTo>
                  <a:lnTo>
                    <a:pt x="906611" y="1934590"/>
                  </a:lnTo>
                  <a:lnTo>
                    <a:pt x="743425" y="2325414"/>
                  </a:lnTo>
                  <a:lnTo>
                    <a:pt x="729331" y="2319529"/>
                  </a:lnTo>
                  <a:close/>
                  <a:moveTo>
                    <a:pt x="802416" y="1883113"/>
                  </a:moveTo>
                  <a:lnTo>
                    <a:pt x="815877" y="1890344"/>
                  </a:lnTo>
                  <a:lnTo>
                    <a:pt x="671279" y="2140796"/>
                  </a:lnTo>
                  <a:lnTo>
                    <a:pt x="658223" y="2132863"/>
                  </a:lnTo>
                  <a:close/>
                  <a:moveTo>
                    <a:pt x="1966260" y="991301"/>
                  </a:moveTo>
                  <a:lnTo>
                    <a:pt x="2242405" y="917309"/>
                  </a:lnTo>
                  <a:lnTo>
                    <a:pt x="2246208" y="932101"/>
                  </a:lnTo>
                  <a:lnTo>
                    <a:pt x="1969840" y="1006153"/>
                  </a:lnTo>
                  <a:close/>
                  <a:moveTo>
                    <a:pt x="1932557" y="895779"/>
                  </a:moveTo>
                  <a:lnTo>
                    <a:pt x="2322203" y="735676"/>
                  </a:lnTo>
                  <a:lnTo>
                    <a:pt x="2328008" y="749803"/>
                  </a:lnTo>
                  <a:lnTo>
                    <a:pt x="1938504" y="909846"/>
                  </a:lnTo>
                  <a:close/>
                  <a:moveTo>
                    <a:pt x="714051" y="1825286"/>
                  </a:moveTo>
                  <a:lnTo>
                    <a:pt x="726047" y="1834740"/>
                  </a:lnTo>
                  <a:lnTo>
                    <a:pt x="468748" y="2168094"/>
                  </a:lnTo>
                  <a:lnTo>
                    <a:pt x="456659" y="2158762"/>
                  </a:lnTo>
                  <a:close/>
                  <a:moveTo>
                    <a:pt x="638245" y="1758093"/>
                  </a:moveTo>
                  <a:lnTo>
                    <a:pt x="644611" y="1765080"/>
                  </a:lnTo>
                  <a:lnTo>
                    <a:pt x="649147" y="1768790"/>
                  </a:lnTo>
                  <a:lnTo>
                    <a:pt x="446636" y="1971302"/>
                  </a:lnTo>
                  <a:lnTo>
                    <a:pt x="440978" y="1966159"/>
                  </a:lnTo>
                  <a:lnTo>
                    <a:pt x="435836" y="1960502"/>
                  </a:lnTo>
                  <a:close/>
                  <a:moveTo>
                    <a:pt x="1884928" y="801368"/>
                  </a:moveTo>
                  <a:lnTo>
                    <a:pt x="2132863" y="658223"/>
                  </a:lnTo>
                  <a:lnTo>
                    <a:pt x="2140794" y="671279"/>
                  </a:lnTo>
                  <a:lnTo>
                    <a:pt x="1892773" y="814474"/>
                  </a:lnTo>
                  <a:close/>
                  <a:moveTo>
                    <a:pt x="1828403" y="717325"/>
                  </a:moveTo>
                  <a:lnTo>
                    <a:pt x="2162987" y="462095"/>
                  </a:lnTo>
                  <a:lnTo>
                    <a:pt x="2172250" y="474239"/>
                  </a:lnTo>
                  <a:lnTo>
                    <a:pt x="1837666" y="729468"/>
                  </a:lnTo>
                  <a:lnTo>
                    <a:pt x="1833340" y="723163"/>
                  </a:lnTo>
                  <a:close/>
                  <a:moveTo>
                    <a:pt x="234886" y="1932900"/>
                  </a:moveTo>
                  <a:lnTo>
                    <a:pt x="569471" y="1677670"/>
                  </a:lnTo>
                  <a:lnTo>
                    <a:pt x="573796" y="1683975"/>
                  </a:lnTo>
                  <a:lnTo>
                    <a:pt x="578735" y="1689813"/>
                  </a:lnTo>
                  <a:lnTo>
                    <a:pt x="244150" y="1945043"/>
                  </a:lnTo>
                  <a:close/>
                  <a:moveTo>
                    <a:pt x="266342" y="1735860"/>
                  </a:moveTo>
                  <a:lnTo>
                    <a:pt x="514363" y="1592665"/>
                  </a:lnTo>
                  <a:lnTo>
                    <a:pt x="522208" y="1605770"/>
                  </a:lnTo>
                  <a:lnTo>
                    <a:pt x="274274" y="1748916"/>
                  </a:lnTo>
                  <a:close/>
                  <a:moveTo>
                    <a:pt x="1960501" y="435837"/>
                  </a:moveTo>
                  <a:lnTo>
                    <a:pt x="1966159" y="440979"/>
                  </a:lnTo>
                  <a:lnTo>
                    <a:pt x="1971301" y="446637"/>
                  </a:lnTo>
                  <a:lnTo>
                    <a:pt x="1768891" y="649046"/>
                  </a:lnTo>
                  <a:lnTo>
                    <a:pt x="1762525" y="642058"/>
                  </a:lnTo>
                  <a:lnTo>
                    <a:pt x="1757990" y="638348"/>
                  </a:lnTo>
                  <a:close/>
                  <a:moveTo>
                    <a:pt x="1938389" y="239045"/>
                  </a:moveTo>
                  <a:lnTo>
                    <a:pt x="1950479" y="248377"/>
                  </a:lnTo>
                  <a:lnTo>
                    <a:pt x="1693086" y="581852"/>
                  </a:lnTo>
                  <a:lnTo>
                    <a:pt x="1681090" y="572398"/>
                  </a:lnTo>
                  <a:close/>
                  <a:moveTo>
                    <a:pt x="79129" y="1657336"/>
                  </a:moveTo>
                  <a:lnTo>
                    <a:pt x="468633" y="1497292"/>
                  </a:lnTo>
                  <a:lnTo>
                    <a:pt x="474580" y="1511360"/>
                  </a:lnTo>
                  <a:lnTo>
                    <a:pt x="84934" y="1671462"/>
                  </a:lnTo>
                  <a:close/>
                  <a:moveTo>
                    <a:pt x="160929" y="1475039"/>
                  </a:moveTo>
                  <a:lnTo>
                    <a:pt x="437296" y="1400986"/>
                  </a:lnTo>
                  <a:lnTo>
                    <a:pt x="440876" y="1415837"/>
                  </a:lnTo>
                  <a:lnTo>
                    <a:pt x="164732" y="1489830"/>
                  </a:lnTo>
                  <a:close/>
                  <a:moveTo>
                    <a:pt x="1735859" y="266344"/>
                  </a:moveTo>
                  <a:lnTo>
                    <a:pt x="1748915" y="274276"/>
                  </a:lnTo>
                  <a:lnTo>
                    <a:pt x="1604721" y="524026"/>
                  </a:lnTo>
                  <a:lnTo>
                    <a:pt x="1591261" y="516794"/>
                  </a:lnTo>
                  <a:close/>
                  <a:moveTo>
                    <a:pt x="1663713" y="81725"/>
                  </a:moveTo>
                  <a:lnTo>
                    <a:pt x="1677806" y="87609"/>
                  </a:lnTo>
                  <a:lnTo>
                    <a:pt x="1514465" y="478804"/>
                  </a:lnTo>
                  <a:lnTo>
                    <a:pt x="1500526" y="472548"/>
                  </a:lnTo>
                  <a:close/>
                  <a:moveTo>
                    <a:pt x="0" y="1350847"/>
                  </a:moveTo>
                  <a:lnTo>
                    <a:pt x="420056" y="1296759"/>
                  </a:lnTo>
                  <a:lnTo>
                    <a:pt x="422405" y="1311854"/>
                  </a:lnTo>
                  <a:lnTo>
                    <a:pt x="1951" y="1365994"/>
                  </a:lnTo>
                  <a:close/>
                  <a:moveTo>
                    <a:pt x="125488" y="1195933"/>
                  </a:moveTo>
                  <a:lnTo>
                    <a:pt x="411391" y="1195933"/>
                  </a:lnTo>
                  <a:lnTo>
                    <a:pt x="411958" y="1211206"/>
                  </a:lnTo>
                  <a:lnTo>
                    <a:pt x="125488" y="1211206"/>
                  </a:lnTo>
                  <a:lnTo>
                    <a:pt x="125102" y="1203569"/>
                  </a:lnTo>
                  <a:close/>
                  <a:moveTo>
                    <a:pt x="1475037" y="160931"/>
                  </a:moveTo>
                  <a:lnTo>
                    <a:pt x="1489829" y="164734"/>
                  </a:lnTo>
                  <a:lnTo>
                    <a:pt x="1415102" y="443621"/>
                  </a:lnTo>
                  <a:lnTo>
                    <a:pt x="1400508" y="439077"/>
                  </a:lnTo>
                  <a:close/>
                  <a:moveTo>
                    <a:pt x="164732" y="917309"/>
                  </a:moveTo>
                  <a:lnTo>
                    <a:pt x="443620" y="992037"/>
                  </a:lnTo>
                  <a:lnTo>
                    <a:pt x="439076" y="1006630"/>
                  </a:lnTo>
                  <a:lnTo>
                    <a:pt x="160929" y="932101"/>
                  </a:lnTo>
                  <a:close/>
                  <a:moveTo>
                    <a:pt x="1195932" y="125490"/>
                  </a:moveTo>
                  <a:lnTo>
                    <a:pt x="1203568" y="125104"/>
                  </a:lnTo>
                  <a:lnTo>
                    <a:pt x="1211205" y="125490"/>
                  </a:lnTo>
                  <a:lnTo>
                    <a:pt x="1211205" y="411392"/>
                  </a:lnTo>
                  <a:lnTo>
                    <a:pt x="1195932" y="411959"/>
                  </a:lnTo>
                  <a:close/>
                  <a:moveTo>
                    <a:pt x="1357679" y="856"/>
                  </a:moveTo>
                  <a:lnTo>
                    <a:pt x="1372816" y="2893"/>
                  </a:lnTo>
                  <a:lnTo>
                    <a:pt x="1316657" y="420298"/>
                  </a:lnTo>
                  <a:lnTo>
                    <a:pt x="1309186" y="418554"/>
                  </a:lnTo>
                  <a:lnTo>
                    <a:pt x="1301520" y="418261"/>
                  </a:lnTo>
                  <a:close/>
                  <a:moveTo>
                    <a:pt x="2893" y="1034322"/>
                  </a:moveTo>
                  <a:lnTo>
                    <a:pt x="420297" y="1090480"/>
                  </a:lnTo>
                  <a:lnTo>
                    <a:pt x="418554" y="1097951"/>
                  </a:lnTo>
                  <a:lnTo>
                    <a:pt x="418261" y="1105616"/>
                  </a:lnTo>
                  <a:lnTo>
                    <a:pt x="855" y="1049458"/>
                  </a:lnTo>
                  <a:close/>
                  <a:moveTo>
                    <a:pt x="274274" y="658223"/>
                  </a:moveTo>
                  <a:lnTo>
                    <a:pt x="524025" y="802416"/>
                  </a:lnTo>
                  <a:lnTo>
                    <a:pt x="516793" y="815877"/>
                  </a:lnTo>
                  <a:lnTo>
                    <a:pt x="266342" y="671279"/>
                  </a:lnTo>
                  <a:close/>
                  <a:moveTo>
                    <a:pt x="917308" y="164734"/>
                  </a:moveTo>
                  <a:lnTo>
                    <a:pt x="932100" y="160930"/>
                  </a:lnTo>
                  <a:lnTo>
                    <a:pt x="1006152" y="437297"/>
                  </a:lnTo>
                  <a:lnTo>
                    <a:pt x="991300" y="440877"/>
                  </a:lnTo>
                  <a:close/>
                  <a:moveTo>
                    <a:pt x="1041143" y="1951"/>
                  </a:moveTo>
                  <a:lnTo>
                    <a:pt x="1056290" y="0"/>
                  </a:lnTo>
                  <a:lnTo>
                    <a:pt x="1110379" y="420056"/>
                  </a:lnTo>
                  <a:lnTo>
                    <a:pt x="1095283" y="422406"/>
                  </a:lnTo>
                  <a:close/>
                  <a:moveTo>
                    <a:pt x="87609" y="729331"/>
                  </a:moveTo>
                  <a:lnTo>
                    <a:pt x="478803" y="892672"/>
                  </a:lnTo>
                  <a:lnTo>
                    <a:pt x="472547" y="906611"/>
                  </a:lnTo>
                  <a:lnTo>
                    <a:pt x="81723" y="743424"/>
                  </a:lnTo>
                  <a:lnTo>
                    <a:pt x="84666" y="736377"/>
                  </a:lnTo>
                  <a:close/>
                  <a:moveTo>
                    <a:pt x="446636" y="435837"/>
                  </a:moveTo>
                  <a:lnTo>
                    <a:pt x="649045" y="638246"/>
                  </a:lnTo>
                  <a:lnTo>
                    <a:pt x="642057" y="644612"/>
                  </a:lnTo>
                  <a:lnTo>
                    <a:pt x="638347" y="649147"/>
                  </a:lnTo>
                  <a:lnTo>
                    <a:pt x="435836" y="446636"/>
                  </a:lnTo>
                  <a:lnTo>
                    <a:pt x="440978" y="440979"/>
                  </a:lnTo>
                  <a:close/>
                  <a:moveTo>
                    <a:pt x="658223" y="274275"/>
                  </a:moveTo>
                  <a:lnTo>
                    <a:pt x="671279" y="266343"/>
                  </a:lnTo>
                  <a:lnTo>
                    <a:pt x="814473" y="514363"/>
                  </a:lnTo>
                  <a:lnTo>
                    <a:pt x="801367" y="522209"/>
                  </a:lnTo>
                  <a:close/>
                  <a:moveTo>
                    <a:pt x="735676" y="84934"/>
                  </a:moveTo>
                  <a:lnTo>
                    <a:pt x="749802" y="79129"/>
                  </a:lnTo>
                  <a:lnTo>
                    <a:pt x="909846" y="468633"/>
                  </a:lnTo>
                  <a:lnTo>
                    <a:pt x="895778" y="474580"/>
                  </a:lnTo>
                  <a:close/>
                  <a:moveTo>
                    <a:pt x="248376" y="456659"/>
                  </a:moveTo>
                  <a:lnTo>
                    <a:pt x="581852" y="714051"/>
                  </a:lnTo>
                  <a:lnTo>
                    <a:pt x="572397" y="726047"/>
                  </a:lnTo>
                  <a:lnTo>
                    <a:pt x="239044" y="468748"/>
                  </a:lnTo>
                  <a:lnTo>
                    <a:pt x="243710" y="462704"/>
                  </a:lnTo>
                  <a:close/>
                  <a:moveTo>
                    <a:pt x="462094" y="244150"/>
                  </a:moveTo>
                  <a:lnTo>
                    <a:pt x="474238" y="234887"/>
                  </a:lnTo>
                  <a:lnTo>
                    <a:pt x="729468" y="569472"/>
                  </a:lnTo>
                  <a:lnTo>
                    <a:pt x="723162" y="573797"/>
                  </a:lnTo>
                  <a:lnTo>
                    <a:pt x="717325" y="578735"/>
                  </a:lnTo>
                  <a:close/>
                </a:path>
              </a:pathLst>
            </a:custGeom>
            <a:solidFill>
              <a:srgbClr val="C0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800" kern="0">
                <a:solidFill>
                  <a:prstClr val="white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矩形 82"/>
          <p:cNvSpPr/>
          <p:nvPr/>
        </p:nvSpPr>
        <p:spPr>
          <a:xfrm>
            <a:off x="0" y="41506"/>
            <a:ext cx="12233910" cy="90170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-27940" y="6758305"/>
            <a:ext cx="12233910" cy="90170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rot="5400000">
            <a:off x="3976519" y="2882833"/>
            <a:ext cx="4461268" cy="7957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innerShdw blurRad="50800" dist="50800" dir="162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805764" y="296464"/>
            <a:ext cx="811989" cy="769410"/>
            <a:chOff x="4609713" y="938201"/>
            <a:chExt cx="811989" cy="769410"/>
          </a:xfrm>
        </p:grpSpPr>
        <p:grpSp>
          <p:nvGrpSpPr>
            <p:cNvPr id="13" name="组合 12"/>
            <p:cNvGrpSpPr/>
            <p:nvPr/>
          </p:nvGrpSpPr>
          <p:grpSpPr>
            <a:xfrm>
              <a:off x="4609713" y="938201"/>
              <a:ext cx="769410" cy="769410"/>
              <a:chOff x="1273629" y="1224643"/>
              <a:chExt cx="2171700" cy="2171700"/>
            </a:xfrm>
          </p:grpSpPr>
          <p:sp>
            <p:nvSpPr>
              <p:cNvPr id="15" name="圆角矩形 14"/>
              <p:cNvSpPr/>
              <p:nvPr/>
            </p:nvSpPr>
            <p:spPr>
              <a:xfrm>
                <a:off x="1273629" y="1224643"/>
                <a:ext cx="2171700" cy="2171700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27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8100000" scaled="0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>
                <a:off x="1532996" y="1484010"/>
                <a:ext cx="1652966" cy="1652966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905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5400000" scaled="1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4" name="文本框 23"/>
            <p:cNvSpPr txBox="1"/>
            <p:nvPr/>
          </p:nvSpPr>
          <p:spPr>
            <a:xfrm>
              <a:off x="4708489" y="1058526"/>
              <a:ext cx="713213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C00000"/>
                  </a:solidFill>
                  <a:latin typeface="Impact MT Std" pitchFamily="34" charset="0"/>
                  <a:cs typeface="Aharoni" panose="02010803020104030203" pitchFamily="2" charset="-79"/>
                </a:rPr>
                <a:t>01</a:t>
              </a:r>
              <a:endParaRPr lang="zh-CN" altLang="en-US" sz="3200" dirty="0">
                <a:solidFill>
                  <a:srgbClr val="C00000"/>
                </a:solidFill>
                <a:latin typeface="Impact MT Std" pitchFamily="34" charset="0"/>
                <a:cs typeface="Aharoni" panose="02010803020104030203" pitchFamily="2" charset="-79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827053" y="1852678"/>
            <a:ext cx="769410" cy="769410"/>
            <a:chOff x="6619070" y="2365442"/>
            <a:chExt cx="769410" cy="769410"/>
          </a:xfrm>
        </p:grpSpPr>
        <p:grpSp>
          <p:nvGrpSpPr>
            <p:cNvPr id="18" name="组合 17"/>
            <p:cNvGrpSpPr/>
            <p:nvPr/>
          </p:nvGrpSpPr>
          <p:grpSpPr>
            <a:xfrm>
              <a:off x="6619070" y="2365442"/>
              <a:ext cx="769410" cy="769410"/>
              <a:chOff x="1273629" y="1224643"/>
              <a:chExt cx="2171700" cy="2171700"/>
            </a:xfrm>
          </p:grpSpPr>
          <p:sp>
            <p:nvSpPr>
              <p:cNvPr id="20" name="圆角矩形 19"/>
              <p:cNvSpPr/>
              <p:nvPr/>
            </p:nvSpPr>
            <p:spPr>
              <a:xfrm>
                <a:off x="1273629" y="1224643"/>
                <a:ext cx="2171700" cy="2171700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27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8100000" scaled="0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1" name="圆角矩形 20"/>
              <p:cNvSpPr/>
              <p:nvPr/>
            </p:nvSpPr>
            <p:spPr>
              <a:xfrm>
                <a:off x="1532996" y="1484010"/>
                <a:ext cx="1652966" cy="1652966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905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5400000" scaled="1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9" name="文本框 24"/>
            <p:cNvSpPr txBox="1"/>
            <p:nvPr/>
          </p:nvSpPr>
          <p:spPr>
            <a:xfrm>
              <a:off x="6700219" y="2496463"/>
              <a:ext cx="686188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C00000"/>
                  </a:solidFill>
                  <a:latin typeface="Impact MT Std" pitchFamily="34" charset="0"/>
                  <a:cs typeface="Aharoni" panose="02010803020104030203" pitchFamily="2" charset="-79"/>
                </a:rPr>
                <a:t>02</a:t>
              </a:r>
              <a:endParaRPr lang="zh-CN" altLang="en-US" sz="3200" dirty="0">
                <a:solidFill>
                  <a:srgbClr val="C00000"/>
                </a:solidFill>
                <a:latin typeface="Impact MT Std" pitchFamily="34" charset="0"/>
                <a:cs typeface="Aharoni" panose="02010803020104030203" pitchFamily="2" charset="-79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827053" y="3408892"/>
            <a:ext cx="769410" cy="769410"/>
            <a:chOff x="4609713" y="3630601"/>
            <a:chExt cx="769410" cy="769410"/>
          </a:xfrm>
        </p:grpSpPr>
        <p:grpSp>
          <p:nvGrpSpPr>
            <p:cNvPr id="23" name="组合 22"/>
            <p:cNvGrpSpPr/>
            <p:nvPr/>
          </p:nvGrpSpPr>
          <p:grpSpPr>
            <a:xfrm>
              <a:off x="4609713" y="3630601"/>
              <a:ext cx="769410" cy="769410"/>
              <a:chOff x="1273629" y="1224643"/>
              <a:chExt cx="2171700" cy="2171700"/>
            </a:xfrm>
          </p:grpSpPr>
          <p:sp>
            <p:nvSpPr>
              <p:cNvPr id="25" name="圆角矩形 24"/>
              <p:cNvSpPr/>
              <p:nvPr/>
            </p:nvSpPr>
            <p:spPr>
              <a:xfrm>
                <a:off x="1273629" y="1224643"/>
                <a:ext cx="2171700" cy="2171700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27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8100000" scaled="0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" name="圆角矩形 25"/>
              <p:cNvSpPr/>
              <p:nvPr/>
            </p:nvSpPr>
            <p:spPr>
              <a:xfrm>
                <a:off x="1532996" y="1484010"/>
                <a:ext cx="1652966" cy="1652966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905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5400000" scaled="1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4" name="文本框 25"/>
            <p:cNvSpPr txBox="1"/>
            <p:nvPr/>
          </p:nvSpPr>
          <p:spPr>
            <a:xfrm>
              <a:off x="4688057" y="3734475"/>
              <a:ext cx="691066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C00000"/>
                  </a:solidFill>
                  <a:latin typeface="Impact MT Std" pitchFamily="34" charset="0"/>
                  <a:cs typeface="Aharoni" panose="02010803020104030203" pitchFamily="2" charset="-79"/>
                </a:rPr>
                <a:t>03</a:t>
              </a:r>
              <a:endParaRPr lang="zh-CN" altLang="en-US" sz="3200" dirty="0">
                <a:solidFill>
                  <a:srgbClr val="C00000"/>
                </a:solidFill>
                <a:latin typeface="Impact MT Std" pitchFamily="34" charset="0"/>
                <a:cs typeface="Aharoni" panose="02010803020104030203" pitchFamily="2" charset="-79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827053" y="4965106"/>
            <a:ext cx="769410" cy="769410"/>
            <a:chOff x="6616997" y="4887901"/>
            <a:chExt cx="769410" cy="769410"/>
          </a:xfrm>
        </p:grpSpPr>
        <p:grpSp>
          <p:nvGrpSpPr>
            <p:cNvPr id="28" name="组合 27"/>
            <p:cNvGrpSpPr/>
            <p:nvPr/>
          </p:nvGrpSpPr>
          <p:grpSpPr>
            <a:xfrm>
              <a:off x="6616997" y="4887901"/>
              <a:ext cx="769410" cy="769410"/>
              <a:chOff x="1273629" y="1224643"/>
              <a:chExt cx="2171700" cy="2171700"/>
            </a:xfrm>
          </p:grpSpPr>
          <p:sp>
            <p:nvSpPr>
              <p:cNvPr id="30" name="圆角矩形 29"/>
              <p:cNvSpPr/>
              <p:nvPr/>
            </p:nvSpPr>
            <p:spPr>
              <a:xfrm>
                <a:off x="1273629" y="1224643"/>
                <a:ext cx="2171700" cy="2171700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27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8100000" scaled="0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" name="圆角矩形 30"/>
              <p:cNvSpPr/>
              <p:nvPr/>
            </p:nvSpPr>
            <p:spPr>
              <a:xfrm>
                <a:off x="1532996" y="1484010"/>
                <a:ext cx="1652966" cy="1652966"/>
              </a:xfrm>
              <a:prstGeom prst="roundRect">
                <a:avLst/>
              </a:prstGeom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EEEEEE"/>
                  </a:gs>
                </a:gsLst>
                <a:lin ang="8100000" scaled="0"/>
              </a:gradFill>
              <a:ln w="1905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EEEEEE"/>
                    </a:gs>
                  </a:gsLst>
                  <a:lin ang="5400000" scaled="1"/>
                </a:gradFill>
              </a:ln>
              <a:effectLst>
                <a:outerShdw blurRad="101600" dist="50800" dir="8100000" algn="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9" name="文本框 26"/>
            <p:cNvSpPr txBox="1"/>
            <p:nvPr/>
          </p:nvSpPr>
          <p:spPr>
            <a:xfrm>
              <a:off x="6694267" y="5004465"/>
              <a:ext cx="69214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C00000"/>
                  </a:solidFill>
                  <a:latin typeface="Impact MT Std" pitchFamily="34" charset="0"/>
                  <a:cs typeface="Aharoni" panose="02010803020104030203" pitchFamily="2" charset="-79"/>
                </a:rPr>
                <a:t>04</a:t>
              </a:r>
              <a:endParaRPr lang="zh-CN" altLang="en-US" sz="3200" dirty="0">
                <a:solidFill>
                  <a:srgbClr val="C00000"/>
                </a:solidFill>
                <a:latin typeface="Impact MT Std" pitchFamily="34" charset="0"/>
                <a:cs typeface="Aharoni" panose="02010803020104030203" pitchFamily="2" charset="-79"/>
              </a:endParaRPr>
            </a:p>
          </p:txBody>
        </p:sp>
      </p:grpSp>
      <p:sp>
        <p:nvSpPr>
          <p:cNvPr id="49" name="文本框 44"/>
          <p:cNvSpPr txBox="1"/>
          <p:nvPr/>
        </p:nvSpPr>
        <p:spPr>
          <a:xfrm>
            <a:off x="1363797" y="2106672"/>
            <a:ext cx="7137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文本框 44"/>
          <p:cNvSpPr txBox="1"/>
          <p:nvPr/>
        </p:nvSpPr>
        <p:spPr>
          <a:xfrm>
            <a:off x="239477" y="315766"/>
            <a:ext cx="7137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3647932" y="5908423"/>
            <a:ext cx="4722421" cy="676375"/>
            <a:chOff x="6164237" y="932173"/>
            <a:chExt cx="5559674" cy="796292"/>
          </a:xfrm>
        </p:grpSpPr>
        <p:pic>
          <p:nvPicPr>
            <p:cNvPr id="93" name="Picture 2" descr="http://smt.bit.edu.cn/images/logo1.png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6190" y="1035655"/>
              <a:ext cx="2213982" cy="596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4" descr="http://smt.bit.edu.cn/images/logo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-4903" r="-401"/>
            <a:stretch>
              <a:fillRect/>
            </a:stretch>
          </p:blipFill>
          <p:spPr bwMode="auto">
            <a:xfrm>
              <a:off x="6288207" y="1001731"/>
              <a:ext cx="2929878" cy="629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5" name="矩形 94"/>
            <p:cNvSpPr/>
            <p:nvPr/>
          </p:nvSpPr>
          <p:spPr>
            <a:xfrm>
              <a:off x="6164237" y="932173"/>
              <a:ext cx="5559674" cy="79629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ca5f4ca3fb0bc29e7b589b6bb7cccf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1329035" y="0"/>
            <a:ext cx="754380" cy="8813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940" y="6758305"/>
            <a:ext cx="12233910" cy="90170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290682" y="787668"/>
            <a:ext cx="7153472" cy="64463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-987" y="2420888"/>
            <a:ext cx="12195175" cy="201622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 descr="246de5d3ff26528e22228fd3489e033c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-13970" y="5301615"/>
            <a:ext cx="12201525" cy="1600835"/>
          </a:xfrm>
          <a:prstGeom prst="rect">
            <a:avLst/>
          </a:prstGeom>
        </p:spPr>
      </p:pic>
      <p:pic>
        <p:nvPicPr>
          <p:cNvPr id="30" name="图片 29" descr="ae57e3b9fc5d09 5d5434915cd 8b172e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70" y="-22225"/>
            <a:ext cx="3123565" cy="1435100"/>
          </a:xfrm>
          <a:prstGeom prst="rect">
            <a:avLst/>
          </a:prstGeom>
        </p:spPr>
      </p:pic>
      <p:pic>
        <p:nvPicPr>
          <p:cNvPr id="31" name="图片 30" descr="225da004e33bc420a6143430761b07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4545" y="146050"/>
            <a:ext cx="2085975" cy="21316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2.9"/>
</p:tagLst>
</file>

<file path=ppt/tags/tag2.xml><?xml version="1.0" encoding="utf-8"?>
<p:tagLst xmlns:p="http://schemas.openxmlformats.org/presentationml/2006/main">
  <p:tag name="PA" val="v5.2.9"/>
</p:tagLst>
</file>

<file path=ppt/tags/tag3.xml><?xml version="1.0" encoding="utf-8"?>
<p:tagLst xmlns:p="http://schemas.openxmlformats.org/presentationml/2006/main">
  <p:tag name="PA" val="v5.2.9"/>
</p:tagLst>
</file>

<file path=ppt/tags/tag4.xml><?xml version="1.0" encoding="utf-8"?>
<p:tagLst xmlns:p="http://schemas.openxmlformats.org/presentationml/2006/main">
  <p:tag name="PA" val="v5.2.9"/>
</p:tagLst>
</file>

<file path=ppt/tags/tag5.xml><?xml version="1.0" encoding="utf-8"?>
<p:tagLst xmlns:p="http://schemas.openxmlformats.org/presentationml/2006/main">
  <p:tag name="PA" val="v5.2.9"/>
</p:tagLst>
</file>

<file path=ppt/tags/tag6.xml><?xml version="1.0" encoding="utf-8"?>
<p:tagLst xmlns:p="http://schemas.openxmlformats.org/presentationml/2006/main">
  <p:tag name="PA" val="v5.2.9"/>
</p:tagLst>
</file>

<file path=ppt/tags/tag7.xml><?xml version="1.0" encoding="utf-8"?>
<p:tagLst xmlns:p="http://schemas.openxmlformats.org/presentationml/2006/main">
  <p:tag name="PA" val="v5.2.9"/>
</p:tagLst>
</file>

<file path=ppt/tags/tag8.xml><?xml version="1.0" encoding="utf-8"?>
<p:tagLst xmlns:p="http://schemas.openxmlformats.org/presentationml/2006/main">
  <p:tag name="KSO_WPP_MARK_KEY" val="117ef45a-7fa8-44fe-96e8-14ee059e4ade"/>
  <p:tag name="COMMONDATA" val="eyJoZGlkIjoiMTI4MDM0OWY3YjcxZWUwNzNlYTEyYzA4ZDBkM2NlNmMifQ==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WPS 演示</Application>
  <PresentationFormat>宽屏</PresentationFormat>
  <Paragraphs>12</Paragraphs>
  <Slides>4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7" baseType="lpstr">
      <vt:lpstr>Arial</vt:lpstr>
      <vt:lpstr>宋体</vt:lpstr>
      <vt:lpstr>Wingdings</vt:lpstr>
      <vt:lpstr>思源黑体 CN Heavy</vt:lpstr>
      <vt:lpstr>Impact MT Std</vt:lpstr>
      <vt:lpstr>Aharoni</vt:lpstr>
      <vt:lpstr>微软雅黑</vt:lpstr>
      <vt:lpstr>Calibri</vt:lpstr>
      <vt:lpstr>黑体</vt:lpstr>
      <vt:lpstr>Arial Unicode MS</vt:lpstr>
      <vt:lpstr>Calibri Light</vt:lpstr>
      <vt:lpstr>Yu Gothic UI Semibold</vt:lpstr>
      <vt:lpstr>第一PPT，www.1ppt.com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党建</dc:title>
  <dc:creator>第一PPT</dc:creator>
  <cp:keywords>www.1ppt.com</cp:keywords>
  <cp:lastModifiedBy>小花</cp:lastModifiedBy>
  <cp:revision>116</cp:revision>
  <dcterms:created xsi:type="dcterms:W3CDTF">2017-02-22T05:40:00Z</dcterms:created>
  <dcterms:modified xsi:type="dcterms:W3CDTF">2022-11-23T08:02:42Z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4E73B378F425432FB45BAA45F8CB8E38</vt:lpwstr>
  </property>
</Properties>
</file>